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No. of </a:t>
            </a:r>
            <a:r>
              <a:rPr lang="en-US" dirty="0" smtClean="0"/>
              <a:t>Defect due TO </a:t>
            </a:r>
            <a:r>
              <a:rPr lang="en-US" dirty="0" err="1" smtClean="0"/>
              <a:t>dia</a:t>
            </a:r>
            <a:r>
              <a:rPr lang="en-US" baseline="0" dirty="0" smtClean="0"/>
              <a:t> </a:t>
            </a:r>
            <a:r>
              <a:rPr lang="en-US" dirty="0" smtClean="0"/>
              <a:t> UNDERSIZE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No. of Defect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Sheet1!$A$2:$A$3</c:f>
              <c:numCache>
                <c:formatCode>d\-mmm</c:formatCode>
                <c:ptCount val="2"/>
                <c:pt idx="0">
                  <c:v>42659</c:v>
                </c:pt>
                <c:pt idx="1">
                  <c:v>42690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355136"/>
        <c:axId val="125356672"/>
      </c:barChart>
      <c:dateAx>
        <c:axId val="125355136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crossAx val="125356672"/>
        <c:crosses val="autoZero"/>
        <c:auto val="1"/>
        <c:lblOffset val="100"/>
        <c:baseTimeUnit val="months"/>
      </c:dateAx>
      <c:valAx>
        <c:axId val="12535667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5355136"/>
        <c:crosses val="autoZero"/>
        <c:crossBetween val="between"/>
      </c:valAx>
      <c:spPr>
        <a:noFill/>
        <a:ln w="23739">
          <a:noFill/>
        </a:ln>
      </c:spPr>
    </c:plotArea>
    <c:plotVisOnly val="1"/>
    <c:dispBlanksAs val="gap"/>
    <c:showDLblsOverMax val="0"/>
  </c:chart>
  <c:txPr>
    <a:bodyPr/>
    <a:lstStyle/>
    <a:p>
      <a:pPr>
        <a:defRPr sz="841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0.34688</cdr:x>
      <cdr:y>0.16151</cdr:y>
    </cdr:from>
    <cdr:to>
      <cdr:x>0.7417</cdr:x>
      <cdr:y>0.63357</cdr:y>
    </cdr:to>
    <cdr:cxnSp macro="">
      <cdr:nvCxnSpPr>
        <cdr:cNvPr id="3" name="Straight Arrow Connector 2"/>
        <cdr:cNvCxnSpPr/>
      </cdr:nvCxnSpPr>
      <cdr:spPr bwMode="auto">
        <a:xfrm xmlns:a="http://schemas.openxmlformats.org/drawingml/2006/main">
          <a:off x="1083710" y="339716"/>
          <a:ext cx="1233497" cy="99294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arrow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0.33355</cdr:x>
      <cdr:y>0.35132</cdr:y>
    </cdr:from>
    <cdr:to>
      <cdr:x>0.71951</cdr:x>
      <cdr:y>0.86453</cdr:y>
    </cdr:to>
    <cdr:cxnSp macro="">
      <cdr:nvCxnSpPr>
        <cdr:cNvPr id="5" name="Straight Arrow Connector 4"/>
        <cdr:cNvCxnSpPr/>
      </cdr:nvCxnSpPr>
      <cdr:spPr bwMode="auto">
        <a:xfrm xmlns:a="http://schemas.openxmlformats.org/drawingml/2006/main">
          <a:off x="1042089" y="738980"/>
          <a:ext cx="1205810" cy="1079500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FF0000"/>
          </a:solidFill>
          <a:headEnd type="none" w="med" len="med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advi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79" y="447528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113854" y="6729264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40"/>
          <p:cNvSpPr>
            <a:spLocks noChangeArrowheads="1"/>
          </p:cNvSpPr>
          <p:nvPr/>
        </p:nvSpPr>
        <p:spPr bwMode="auto">
          <a:xfrm>
            <a:off x="3166618" y="1090464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– Tool design change 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20204" y="404664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20204" y="404664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568005" y="404664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568005" y="557064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568005" y="709464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20204" y="861864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CBS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263205" y="861864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A247 BKT</a:t>
            </a:r>
            <a:endParaRPr lang="en-US" sz="105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3547617" y="404664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3547617" y="557064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3547617" y="709464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3166618" y="861864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:- 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SPM A1/B1</a:t>
            </a:r>
            <a:endParaRPr lang="en-US" sz="105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6287642" y="861864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DRILLING</a:t>
            </a:r>
            <a:endParaRPr lang="en-US" sz="1050" b="1" dirty="0">
              <a:solidFill>
                <a:schemeClr val="accent5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4765229" y="4046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7202042" y="404664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WordArt 16"/>
          <p:cNvSpPr>
            <a:spLocks noChangeArrowheads="1" noChangeShapeType="1" noTextEdit="1"/>
          </p:cNvSpPr>
          <p:nvPr/>
        </p:nvSpPr>
        <p:spPr bwMode="auto">
          <a:xfrm>
            <a:off x="7278242" y="480865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5070029" y="404664"/>
            <a:ext cx="304800" cy="1524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5374829" y="404664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5679630" y="404664"/>
            <a:ext cx="3032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5982842" y="4046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6287642" y="4046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29" name="Rectangle 22"/>
          <p:cNvSpPr>
            <a:spLocks noChangeArrowheads="1"/>
          </p:cNvSpPr>
          <p:nvPr/>
        </p:nvSpPr>
        <p:spPr bwMode="auto">
          <a:xfrm>
            <a:off x="6592442" y="404664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30" name="Rectangle 23"/>
          <p:cNvSpPr>
            <a:spLocks noChangeArrowheads="1"/>
          </p:cNvSpPr>
          <p:nvPr/>
        </p:nvSpPr>
        <p:spPr bwMode="auto">
          <a:xfrm>
            <a:off x="6897242" y="4046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4765229" y="5570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5070029" y="5570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5374829" y="5570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5679630" y="557064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5982842" y="5570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ectangle 29"/>
          <p:cNvSpPr>
            <a:spLocks noChangeArrowheads="1"/>
          </p:cNvSpPr>
          <p:nvPr/>
        </p:nvSpPr>
        <p:spPr bwMode="auto">
          <a:xfrm>
            <a:off x="6287642" y="5570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0"/>
          <p:cNvSpPr>
            <a:spLocks noChangeArrowheads="1"/>
          </p:cNvSpPr>
          <p:nvPr/>
        </p:nvSpPr>
        <p:spPr bwMode="auto">
          <a:xfrm>
            <a:off x="6592442" y="5570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1"/>
          <p:cNvSpPr>
            <a:spLocks noChangeArrowheads="1"/>
          </p:cNvSpPr>
          <p:nvPr/>
        </p:nvSpPr>
        <p:spPr bwMode="auto">
          <a:xfrm>
            <a:off x="6897242" y="5570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2"/>
          <p:cNvSpPr>
            <a:spLocks noChangeArrowheads="1"/>
          </p:cNvSpPr>
          <p:nvPr/>
        </p:nvSpPr>
        <p:spPr bwMode="auto">
          <a:xfrm>
            <a:off x="4765229" y="7094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5070029" y="709464"/>
            <a:ext cx="304800" cy="1524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41" name="Rectangle 34"/>
          <p:cNvSpPr>
            <a:spLocks noChangeArrowheads="1"/>
          </p:cNvSpPr>
          <p:nvPr/>
        </p:nvSpPr>
        <p:spPr bwMode="auto">
          <a:xfrm>
            <a:off x="5374830" y="709464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42" name="Rectangle 35"/>
          <p:cNvSpPr>
            <a:spLocks noChangeArrowheads="1"/>
          </p:cNvSpPr>
          <p:nvPr/>
        </p:nvSpPr>
        <p:spPr bwMode="auto">
          <a:xfrm>
            <a:off x="5982842" y="7094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43" name="Rectangle 36"/>
          <p:cNvSpPr>
            <a:spLocks noChangeArrowheads="1"/>
          </p:cNvSpPr>
          <p:nvPr/>
        </p:nvSpPr>
        <p:spPr bwMode="auto">
          <a:xfrm>
            <a:off x="6287642" y="7094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44" name="Rectangle 37"/>
          <p:cNvSpPr>
            <a:spLocks noChangeArrowheads="1"/>
          </p:cNvSpPr>
          <p:nvPr/>
        </p:nvSpPr>
        <p:spPr bwMode="auto">
          <a:xfrm>
            <a:off x="6592442" y="709464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45" name="Rectangle 38"/>
          <p:cNvSpPr>
            <a:spLocks noChangeArrowheads="1"/>
          </p:cNvSpPr>
          <p:nvPr/>
        </p:nvSpPr>
        <p:spPr bwMode="auto">
          <a:xfrm>
            <a:off x="6897242" y="709464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46" name="Rectangle 39"/>
          <p:cNvSpPr>
            <a:spLocks noChangeArrowheads="1"/>
          </p:cNvSpPr>
          <p:nvPr/>
        </p:nvSpPr>
        <p:spPr bwMode="auto">
          <a:xfrm>
            <a:off x="120205" y="1090464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90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–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To Eliminate Id 9.7 Undersize problem in </a:t>
            </a:r>
            <a:r>
              <a:rPr lang="en-US" altLang="en-US" sz="1050" b="1" dirty="0" err="1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bkt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47" name="Rectangle 41"/>
          <p:cNvSpPr>
            <a:spLocks noChangeArrowheads="1"/>
          </p:cNvSpPr>
          <p:nvPr/>
        </p:nvSpPr>
        <p:spPr bwMode="auto">
          <a:xfrm>
            <a:off x="140843" y="1501628"/>
            <a:ext cx="3025775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present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status-After changing New tool Observe Undersize or Go gauge Tight</a:t>
            </a:r>
            <a:endParaRPr lang="en-US" altLang="en-US" sz="1200" dirty="0">
              <a:latin typeface="Calibri" pitchFamily="34" charset="0"/>
              <a:cs typeface="Arial" charset="0"/>
            </a:endParaRPr>
          </a:p>
        </p:txBody>
      </p:sp>
      <p:sp>
        <p:nvSpPr>
          <p:cNvPr id="48" name="Rectangle 43"/>
          <p:cNvSpPr>
            <a:spLocks noChangeArrowheads="1"/>
          </p:cNvSpPr>
          <p:nvPr/>
        </p:nvSpPr>
        <p:spPr bwMode="auto">
          <a:xfrm>
            <a:off x="3168205" y="1419078"/>
            <a:ext cx="3179763" cy="2490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:-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Tool geometry change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From End Mill to Hole mill type and size Increase from 9.767 to 9.810mm</a:t>
            </a:r>
            <a:endParaRPr 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49" name="Rectangle 44"/>
          <p:cNvSpPr>
            <a:spLocks noChangeArrowheads="1"/>
          </p:cNvSpPr>
          <p:nvPr/>
        </p:nvSpPr>
        <p:spPr bwMode="auto">
          <a:xfrm>
            <a:off x="6440042" y="1395264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6440042" y="1547664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51" name="Rectangle 46"/>
          <p:cNvSpPr>
            <a:spLocks noChangeArrowheads="1"/>
          </p:cNvSpPr>
          <p:nvPr/>
        </p:nvSpPr>
        <p:spPr bwMode="auto">
          <a:xfrm>
            <a:off x="6440042" y="1700064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52" name="Rectangle 47"/>
          <p:cNvSpPr>
            <a:spLocks noChangeArrowheads="1"/>
          </p:cNvSpPr>
          <p:nvPr/>
        </p:nvSpPr>
        <p:spPr bwMode="auto">
          <a:xfrm>
            <a:off x="6440042" y="1852464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53" name="Rectangle 48"/>
          <p:cNvSpPr>
            <a:spLocks noChangeArrowheads="1"/>
          </p:cNvSpPr>
          <p:nvPr/>
        </p:nvSpPr>
        <p:spPr bwMode="auto">
          <a:xfrm>
            <a:off x="7735442" y="1395264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20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" name="Rectangle 49"/>
          <p:cNvSpPr>
            <a:spLocks noChangeArrowheads="1"/>
          </p:cNvSpPr>
          <p:nvPr/>
        </p:nvSpPr>
        <p:spPr bwMode="auto">
          <a:xfrm>
            <a:off x="7735442" y="1547664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0"/>
          <p:cNvSpPr>
            <a:spLocks noChangeArrowheads="1"/>
          </p:cNvSpPr>
          <p:nvPr/>
        </p:nvSpPr>
        <p:spPr bwMode="auto">
          <a:xfrm>
            <a:off x="7735442" y="1700064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19/09/2016</a:t>
            </a:r>
          </a:p>
        </p:txBody>
      </p:sp>
      <p:sp>
        <p:nvSpPr>
          <p:cNvPr id="56" name="Rectangle 51"/>
          <p:cNvSpPr>
            <a:spLocks noChangeArrowheads="1"/>
          </p:cNvSpPr>
          <p:nvPr/>
        </p:nvSpPr>
        <p:spPr bwMode="auto">
          <a:xfrm>
            <a:off x="7735442" y="1852464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2"/>
          <p:cNvSpPr>
            <a:spLocks noChangeArrowheads="1"/>
          </p:cNvSpPr>
          <p:nvPr/>
        </p:nvSpPr>
        <p:spPr bwMode="auto">
          <a:xfrm>
            <a:off x="6459369" y="2138214"/>
            <a:ext cx="2493685" cy="5385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1,DYP,SANTOSH.SAKET,NAVNANTH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5"/>
          <p:cNvSpPr>
            <a:spLocks noChangeArrowheads="1"/>
          </p:cNvSpPr>
          <p:nvPr/>
        </p:nvSpPr>
        <p:spPr bwMode="auto">
          <a:xfrm>
            <a:off x="6402736" y="2735561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6452743" y="2847034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Defect elimination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113855" y="6283178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SIGN-</a:t>
            </a:r>
            <a:r>
              <a:rPr lang="en-US" altLang="en-US" sz="1050" dirty="0" err="1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D.Y.Pawar</a:t>
            </a: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113855" y="6043464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:- Santosh Wakchaure.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113855" y="5814864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113854" y="3909864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sz="1050" dirty="0" smtClean="0">
                <a:latin typeface="Calibri" pitchFamily="34" charset="0"/>
                <a:cs typeface="Arial" charset="0"/>
              </a:rPr>
              <a:t>Dia9.7 UNDERSIZE.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:- 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Actual Drill size is 9.767mm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:-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Tool size is wrong and geometry is wrong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3177729" y="3949552"/>
            <a:ext cx="3225800" cy="2722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Dia9.7 Undersize defect eliminated</a:t>
            </a: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6"/>
          <p:cNvSpPr>
            <a:spLocks noChangeArrowheads="1"/>
          </p:cNvSpPr>
          <p:nvPr/>
        </p:nvSpPr>
        <p:spPr bwMode="auto">
          <a:xfrm>
            <a:off x="6440042" y="5838677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000" b="1" dirty="0">
                <a:solidFill>
                  <a:srgbClr val="0000CC"/>
                </a:solidFill>
                <a:latin typeface="Calibri" panose="020F0502020204030204" pitchFamily="34" charset="0"/>
              </a:rPr>
              <a:t>SCOPE &amp; PLAN FOR HORIZONTAL DEPLOYMENT</a:t>
            </a:r>
          </a:p>
        </p:txBody>
      </p:sp>
      <p:sp>
        <p:nvSpPr>
          <p:cNvPr id="66" name="Rectangle 72"/>
          <p:cNvSpPr>
            <a:spLocks noChangeArrowheads="1"/>
          </p:cNvSpPr>
          <p:nvPr/>
        </p:nvSpPr>
        <p:spPr bwMode="auto">
          <a:xfrm>
            <a:off x="6440042" y="6118077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NO.</a:t>
            </a:r>
          </a:p>
        </p:txBody>
      </p:sp>
      <p:sp>
        <p:nvSpPr>
          <p:cNvPr id="67" name="Rectangle 73"/>
          <p:cNvSpPr>
            <a:spLocks noChangeArrowheads="1"/>
          </p:cNvSpPr>
          <p:nvPr/>
        </p:nvSpPr>
        <p:spPr bwMode="auto">
          <a:xfrm>
            <a:off x="6668642" y="6118077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CELL</a:t>
            </a:r>
          </a:p>
        </p:txBody>
      </p:sp>
      <p:sp>
        <p:nvSpPr>
          <p:cNvPr id="68" name="Rectangle 74"/>
          <p:cNvSpPr>
            <a:spLocks noChangeArrowheads="1"/>
          </p:cNvSpPr>
          <p:nvPr/>
        </p:nvSpPr>
        <p:spPr bwMode="auto">
          <a:xfrm>
            <a:off x="7125842" y="6118077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TARGET</a:t>
            </a:r>
          </a:p>
        </p:txBody>
      </p:sp>
      <p:sp>
        <p:nvSpPr>
          <p:cNvPr id="69" name="Rectangle 75"/>
          <p:cNvSpPr>
            <a:spLocks noChangeArrowheads="1"/>
          </p:cNvSpPr>
          <p:nvPr/>
        </p:nvSpPr>
        <p:spPr bwMode="auto">
          <a:xfrm>
            <a:off x="7659242" y="6118077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RESPONSIBILITY</a:t>
            </a:r>
          </a:p>
        </p:txBody>
      </p:sp>
      <p:sp>
        <p:nvSpPr>
          <p:cNvPr id="70" name="Rectangle 76"/>
          <p:cNvSpPr>
            <a:spLocks noChangeArrowheads="1"/>
          </p:cNvSpPr>
          <p:nvPr/>
        </p:nvSpPr>
        <p:spPr bwMode="auto">
          <a:xfrm>
            <a:off x="8495854" y="6118077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STATUS</a:t>
            </a:r>
          </a:p>
        </p:txBody>
      </p:sp>
      <p:sp>
        <p:nvSpPr>
          <p:cNvPr id="71" name="Rectangle 81"/>
          <p:cNvSpPr>
            <a:spLocks noChangeArrowheads="1"/>
          </p:cNvSpPr>
          <p:nvPr/>
        </p:nvSpPr>
        <p:spPr bwMode="auto">
          <a:xfrm>
            <a:off x="8419654" y="6346677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Rectangle 85"/>
          <p:cNvSpPr>
            <a:spLocks noChangeArrowheads="1"/>
          </p:cNvSpPr>
          <p:nvPr/>
        </p:nvSpPr>
        <p:spPr bwMode="auto">
          <a:xfrm>
            <a:off x="6440042" y="3528864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73" name="Rectangle 105"/>
          <p:cNvSpPr>
            <a:spLocks noChangeArrowheads="1"/>
          </p:cNvSpPr>
          <p:nvPr/>
        </p:nvSpPr>
        <p:spPr bwMode="auto">
          <a:xfrm>
            <a:off x="113854" y="404664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4" name="Line 83"/>
          <p:cNvSpPr>
            <a:spLocks noChangeShapeType="1"/>
          </p:cNvSpPr>
          <p:nvPr/>
        </p:nvSpPr>
        <p:spPr bwMode="auto">
          <a:xfrm>
            <a:off x="6287642" y="2231878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5" name="Line 86"/>
          <p:cNvSpPr>
            <a:spLocks noChangeShapeType="1"/>
          </p:cNvSpPr>
          <p:nvPr/>
        </p:nvSpPr>
        <p:spPr bwMode="auto">
          <a:xfrm>
            <a:off x="6287642" y="2157264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Line 87"/>
          <p:cNvSpPr>
            <a:spLocks noChangeShapeType="1"/>
          </p:cNvSpPr>
          <p:nvPr/>
        </p:nvSpPr>
        <p:spPr bwMode="auto">
          <a:xfrm>
            <a:off x="6287642" y="2404914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8"/>
          <p:cNvSpPr>
            <a:spLocks noChangeArrowheads="1"/>
          </p:cNvSpPr>
          <p:nvPr/>
        </p:nvSpPr>
        <p:spPr bwMode="auto">
          <a:xfrm>
            <a:off x="6667054" y="6346677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" name="Rectangle 78"/>
          <p:cNvSpPr>
            <a:spLocks noChangeArrowheads="1"/>
          </p:cNvSpPr>
          <p:nvPr/>
        </p:nvSpPr>
        <p:spPr bwMode="auto">
          <a:xfrm>
            <a:off x="6440042" y="6346677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9" name="Rectangle 88"/>
          <p:cNvSpPr>
            <a:spLocks noChangeArrowheads="1"/>
          </p:cNvSpPr>
          <p:nvPr/>
        </p:nvSpPr>
        <p:spPr bwMode="auto">
          <a:xfrm>
            <a:off x="6440042" y="3833665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dirty="0">
                <a:latin typeface="Arial" charset="0"/>
                <a:cs typeface="Arial" charset="0"/>
              </a:rPr>
              <a:t>. Check guard on slide</a:t>
            </a: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</a:t>
            </a:r>
            <a:r>
              <a:rPr lang="en-US" sz="1050" dirty="0">
                <a:latin typeface="Arial" charset="0"/>
                <a:cs typeface="Arial" charset="0"/>
              </a:rPr>
              <a:t>. Add check point </a:t>
            </a:r>
            <a:r>
              <a:rPr lang="en-US" sz="1050" dirty="0" smtClean="0">
                <a:latin typeface="Arial" charset="0"/>
                <a:cs typeface="Arial" charset="0"/>
              </a:rPr>
              <a:t>in </a:t>
            </a:r>
            <a:r>
              <a:rPr lang="en-US" sz="1050" dirty="0">
                <a:latin typeface="Arial" charset="0"/>
                <a:cs typeface="Arial" charset="0"/>
              </a:rPr>
              <a:t>sheet.</a:t>
            </a: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FREQUENCY : Daily.</a:t>
            </a:r>
            <a:endParaRPr lang="en-US" sz="1050" dirty="0">
              <a:latin typeface="Arial" charset="0"/>
              <a:cs typeface="Arial" charset="0"/>
            </a:endParaRPr>
          </a:p>
        </p:txBody>
      </p:sp>
      <p:sp>
        <p:nvSpPr>
          <p:cNvPr id="80" name="TextBox 4"/>
          <p:cNvSpPr txBox="1">
            <a:spLocks noChangeArrowheads="1"/>
          </p:cNvSpPr>
          <p:nvPr/>
        </p:nvSpPr>
        <p:spPr bwMode="auto">
          <a:xfrm>
            <a:off x="1144143" y="487214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81" name="Rounded Rectangle 95"/>
          <p:cNvSpPr>
            <a:spLocks noChangeArrowheads="1"/>
          </p:cNvSpPr>
          <p:nvPr/>
        </p:nvSpPr>
        <p:spPr bwMode="auto">
          <a:xfrm>
            <a:off x="4338986" y="3671154"/>
            <a:ext cx="838200" cy="280988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82" name="Rectangle 82"/>
          <p:cNvSpPr>
            <a:spLocks noChangeArrowheads="1"/>
          </p:cNvSpPr>
          <p:nvPr/>
        </p:nvSpPr>
        <p:spPr bwMode="auto">
          <a:xfrm>
            <a:off x="107504" y="5437039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:-Weak tool design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83" name="Rectangle 79"/>
          <p:cNvSpPr>
            <a:spLocks noChangeArrowheads="1"/>
          </p:cNvSpPr>
          <p:nvPr/>
        </p:nvSpPr>
        <p:spPr bwMode="auto">
          <a:xfrm>
            <a:off x="6440042" y="6348264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4" name="Rectangle 73"/>
          <p:cNvSpPr>
            <a:spLocks noChangeArrowheads="1"/>
          </p:cNvSpPr>
          <p:nvPr/>
        </p:nvSpPr>
        <p:spPr bwMode="auto">
          <a:xfrm>
            <a:off x="6440042" y="6348264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85" name="Rectangle 73"/>
          <p:cNvSpPr>
            <a:spLocks noChangeArrowheads="1"/>
          </p:cNvSpPr>
          <p:nvPr/>
        </p:nvSpPr>
        <p:spPr bwMode="auto">
          <a:xfrm>
            <a:off x="8495854" y="6348265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" name="Rectangle 73"/>
          <p:cNvSpPr>
            <a:spLocks noChangeArrowheads="1"/>
          </p:cNvSpPr>
          <p:nvPr/>
        </p:nvSpPr>
        <p:spPr bwMode="auto">
          <a:xfrm>
            <a:off x="8495854" y="6348265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7" name="Oval 2"/>
          <p:cNvSpPr>
            <a:spLocks noChangeArrowheads="1"/>
          </p:cNvSpPr>
          <p:nvPr/>
        </p:nvSpPr>
        <p:spPr bwMode="auto">
          <a:xfrm>
            <a:off x="571054" y="2365228"/>
            <a:ext cx="273050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88" name="Oval 3"/>
          <p:cNvSpPr>
            <a:spLocks noChangeArrowheads="1"/>
          </p:cNvSpPr>
          <p:nvPr/>
        </p:nvSpPr>
        <p:spPr bwMode="auto">
          <a:xfrm>
            <a:off x="4304854" y="2528740"/>
            <a:ext cx="520700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89" name="Oval 5"/>
          <p:cNvSpPr>
            <a:spLocks noChangeArrowheads="1"/>
          </p:cNvSpPr>
          <p:nvPr/>
        </p:nvSpPr>
        <p:spPr bwMode="auto">
          <a:xfrm>
            <a:off x="3695255" y="2528740"/>
            <a:ext cx="1031875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90" name="Rectangle 47"/>
          <p:cNvSpPr>
            <a:spLocks noChangeArrowheads="1"/>
          </p:cNvSpPr>
          <p:nvPr/>
        </p:nvSpPr>
        <p:spPr bwMode="auto">
          <a:xfrm>
            <a:off x="6440042" y="1985814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91" name="Rectangle 51"/>
          <p:cNvSpPr>
            <a:spLocks noChangeArrowheads="1"/>
          </p:cNvSpPr>
          <p:nvPr/>
        </p:nvSpPr>
        <p:spPr bwMode="auto">
          <a:xfrm>
            <a:off x="7735442" y="1985814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15/10/16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TextBox 4"/>
          <p:cNvSpPr txBox="1">
            <a:spLocks noChangeArrowheads="1"/>
          </p:cNvSpPr>
          <p:nvPr/>
        </p:nvSpPr>
        <p:spPr bwMode="auto">
          <a:xfrm>
            <a:off x="6744842" y="6397477"/>
            <a:ext cx="167481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000" dirty="0" smtClean="0"/>
              <a:t>nil</a:t>
            </a:r>
            <a:endParaRPr lang="en-US" altLang="en-US" sz="1000" dirty="0"/>
          </a:p>
        </p:txBody>
      </p:sp>
      <p:cxnSp>
        <p:nvCxnSpPr>
          <p:cNvPr id="93" name="Straight Connector 7"/>
          <p:cNvCxnSpPr>
            <a:cxnSpLocks noChangeShapeType="1"/>
          </p:cNvCxnSpPr>
          <p:nvPr/>
        </p:nvCxnSpPr>
        <p:spPr bwMode="auto">
          <a:xfrm>
            <a:off x="956817" y="2231878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94" name="Straight Connector 12"/>
          <p:cNvCxnSpPr>
            <a:cxnSpLocks noChangeShapeType="1"/>
          </p:cNvCxnSpPr>
          <p:nvPr/>
        </p:nvCxnSpPr>
        <p:spPr bwMode="auto">
          <a:xfrm>
            <a:off x="3390454" y="2843065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95" name="Rounded Rectangle 15"/>
          <p:cNvSpPr>
            <a:spLocks noChangeArrowheads="1"/>
          </p:cNvSpPr>
          <p:nvPr/>
        </p:nvSpPr>
        <p:spPr bwMode="auto">
          <a:xfrm>
            <a:off x="3466654" y="2990703"/>
            <a:ext cx="228600" cy="390763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cxnSp>
        <p:nvCxnSpPr>
          <p:cNvPr id="96" name="Straight Arrow Connector 17"/>
          <p:cNvCxnSpPr>
            <a:cxnSpLocks noChangeShapeType="1"/>
          </p:cNvCxnSpPr>
          <p:nvPr/>
        </p:nvCxnSpPr>
        <p:spPr bwMode="auto">
          <a:xfrm>
            <a:off x="3452367" y="2843064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97" name="Straight Connector 30"/>
          <p:cNvCxnSpPr>
            <a:cxnSpLocks noChangeShapeType="1"/>
            <a:endCxn id="95" idx="2"/>
          </p:cNvCxnSpPr>
          <p:nvPr/>
        </p:nvCxnSpPr>
        <p:spPr bwMode="auto">
          <a:xfrm>
            <a:off x="3466654" y="2843065"/>
            <a:ext cx="114300" cy="538401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98" name="Oval 5"/>
          <p:cNvSpPr>
            <a:spLocks noChangeArrowheads="1"/>
          </p:cNvSpPr>
          <p:nvPr/>
        </p:nvSpPr>
        <p:spPr bwMode="auto">
          <a:xfrm>
            <a:off x="342455" y="2309665"/>
            <a:ext cx="555625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99" name="Oval 6"/>
          <p:cNvSpPr>
            <a:spLocks noChangeArrowheads="1"/>
          </p:cNvSpPr>
          <p:nvPr/>
        </p:nvSpPr>
        <p:spPr bwMode="auto">
          <a:xfrm>
            <a:off x="266254" y="2404915"/>
            <a:ext cx="827088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0" name="Rounded Rectangle 95"/>
          <p:cNvSpPr>
            <a:spLocks noChangeArrowheads="1"/>
          </p:cNvSpPr>
          <p:nvPr/>
        </p:nvSpPr>
        <p:spPr bwMode="auto">
          <a:xfrm>
            <a:off x="1120330" y="3628878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101" name="Rectangle 50"/>
          <p:cNvSpPr>
            <a:spLocks noChangeArrowheads="1"/>
          </p:cNvSpPr>
          <p:nvPr/>
        </p:nvSpPr>
        <p:spPr bwMode="auto">
          <a:xfrm>
            <a:off x="7722741" y="1854087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19/10/2016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32941" y="2404913"/>
            <a:ext cx="2298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DIA 9.7 DRILL-End mill geometry with size 9.767mm size 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3384104" y="2288828"/>
            <a:ext cx="2362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DIA 9.7 DRILL-Hole mill geometry with size 9.810 mm size </a:t>
            </a:r>
            <a:endParaRPr lang="en-US" dirty="0"/>
          </a:p>
        </p:txBody>
      </p:sp>
      <p:graphicFrame>
        <p:nvGraphicFramePr>
          <p:cNvPr id="104" name="Chart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0235195"/>
              </p:ext>
            </p:extLst>
          </p:nvPr>
        </p:nvGraphicFramePr>
        <p:xfrm>
          <a:off x="3354833" y="4221088"/>
          <a:ext cx="3124200" cy="240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395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On-screen Show (4:3)</PresentationFormat>
  <Paragraphs>74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Yuraj Desai</dc:creator>
  <cp:lastModifiedBy>Yuraj Desai</cp:lastModifiedBy>
  <cp:revision>2</cp:revision>
  <dcterms:created xsi:type="dcterms:W3CDTF">2006-08-16T00:00:00Z</dcterms:created>
  <dcterms:modified xsi:type="dcterms:W3CDTF">2016-12-07T09:30:17Z</dcterms:modified>
</cp:coreProperties>
</file>